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7.jpeg" ContentType="image/jpeg"/>
  <Override PartName="/ppt/media/image2.png" ContentType="image/png"/>
  <Override PartName="/ppt/media/image4.jpeg" ContentType="image/jpeg"/>
  <Override PartName="/ppt/media/image3.jpeg" ContentType="image/jpeg"/>
  <Override PartName="/ppt/media/image5.png" ContentType="image/png"/>
  <Override PartName="/ppt/media/image6.jpeg" ContentType="image/jpeg"/>
  <Override PartName="/ppt/media/image8.jpeg" ContentType="image/jpeg"/>
  <Override PartName="/ppt/media/image9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144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4A392F7-AC34-498B-B423-6C8EE97ABA9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E767F4D-AD21-4BF2-A142-FDBF2558B9F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545B4C9-BC29-44A3-AC22-234F803DF37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722C625-D880-42A2-8CA9-3DE540E7F06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E4791BA-8288-4B85-9A19-EE0671F5F77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40177E-2E87-49FB-A1A5-420289DF2DE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F7BB47A-1824-4FC0-A3B0-3A0B71DA251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3BFF59B-CFCB-4237-8E83-E2A612D3C17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95C5D8A-61DE-4D99-BCD0-A943D8126B8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6813871-662A-4111-B294-72495D0E1CF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E8346BD-ECB8-4718-92AC-315CC62CA26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04804A5-461C-4529-8643-EB07D265FEA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343240" y="8475120"/>
            <a:ext cx="2169000" cy="48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4915080" y="8475120"/>
            <a:ext cx="1597320" cy="48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-F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786660D-4048-40F3-99E6-1D441BBF3F3C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343080" y="8475120"/>
            <a:ext cx="1597320" cy="48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asulbronathletisme.comiti-sport.fr/" TargetMode="External"/><Relationship Id="rId2" Type="http://schemas.openxmlformats.org/officeDocument/2006/relationships/hyperlink" Target="https://asulbronathletisme.comiti-sport.fr/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png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8"/>
          <p:cNvSpPr/>
          <p:nvPr/>
        </p:nvSpPr>
        <p:spPr>
          <a:xfrm>
            <a:off x="854640" y="971640"/>
            <a:ext cx="5606640" cy="48564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1" lang="fr-FR" sz="2600" spc="-1" strike="noStrike">
                <a:solidFill>
                  <a:srgbClr val="adbcd8"/>
                </a:solidFill>
                <a:latin typeface="Calibri"/>
                <a:ea typeface="DejaVu Sans"/>
              </a:rPr>
              <a:t>pour les catégories EVEILS ET POUSSINS</a:t>
            </a:r>
            <a:endParaRPr b="0" lang="fr-FR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Rectangle 37"/>
          <p:cNvSpPr/>
          <p:nvPr/>
        </p:nvSpPr>
        <p:spPr>
          <a:xfrm>
            <a:off x="35280" y="125640"/>
            <a:ext cx="6658560" cy="167436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fr-FR" sz="5000" spc="-1" strike="noStrike">
                <a:solidFill>
                  <a:srgbClr val="adbcd8"/>
                </a:solidFill>
                <a:latin typeface="Calibri"/>
                <a:ea typeface="DejaVu Sans"/>
              </a:rPr>
              <a:t>Stage Athlétisme</a:t>
            </a:r>
            <a:endParaRPr b="0" lang="fr-FR" sz="5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Rectangle 38"/>
          <p:cNvSpPr/>
          <p:nvPr/>
        </p:nvSpPr>
        <p:spPr>
          <a:xfrm>
            <a:off x="1352160" y="1688040"/>
            <a:ext cx="4221360" cy="155196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  <a:scene3d>
              <a:camera prst="orthographicFront"/>
              <a:lightRig dir="tl" rig="flat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/>
              </a:contourClr>
            </a:sp3d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33cc33"/>
                </a:solidFill>
                <a:latin typeface="Calibri"/>
                <a:ea typeface="DejaVu Sans"/>
              </a:rPr>
              <a:t>Du 7 au 11 JUILLET 2025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33cc33"/>
                </a:solidFill>
                <a:latin typeface="Calibri"/>
                <a:ea typeface="DejaVu Sans"/>
              </a:rPr>
              <a:t>Du 25 au 29 AOUT 2025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Rectangle 39"/>
          <p:cNvSpPr/>
          <p:nvPr/>
        </p:nvSpPr>
        <p:spPr>
          <a:xfrm>
            <a:off x="0" y="8220600"/>
            <a:ext cx="6855120" cy="91260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Inscriptions sur COMITI :  </a:t>
            </a:r>
            <a:r>
              <a:rPr b="1" lang="fr-FR" sz="18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1"/>
              </a:rPr>
              <a:t>https://asulbronathletisme.comiti-sport.fr</a:t>
            </a:r>
            <a:r>
              <a:rPr b="1" lang="fr-FR" sz="18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2"/>
              </a:rPr>
              <a:t>/</a:t>
            </a:r>
            <a:r>
              <a:rPr b="1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(avant la veille du jour de stage)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18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</a:rPr>
              <a:t>asulbron@gmail.com</a:t>
            </a:r>
            <a:r>
              <a:rPr b="1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ou        07.69.71.43.97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Rectangle 40"/>
          <p:cNvSpPr/>
          <p:nvPr/>
        </p:nvSpPr>
        <p:spPr>
          <a:xfrm>
            <a:off x="2255760" y="1457280"/>
            <a:ext cx="2439720" cy="39528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  <a:scene3d>
              <a:camera prst="orthographicFront"/>
              <a:lightRig dir="tl" rig="flat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/>
              </a:contourClr>
            </a:sp3d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cf2e2b"/>
                </a:solidFill>
                <a:latin typeface="Calibri"/>
                <a:ea typeface="DejaVu Sans"/>
              </a:rPr>
              <a:t>Stade Pierre Duboeuf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4" name="Image 28" descr="12462-200.png"/>
          <p:cNvPicPr/>
          <p:nvPr/>
        </p:nvPicPr>
        <p:blipFill>
          <a:blip r:embed="rId3"/>
          <a:stretch/>
        </p:blipFill>
        <p:spPr>
          <a:xfrm>
            <a:off x="584640" y="8810280"/>
            <a:ext cx="330840" cy="330840"/>
          </a:xfrm>
          <a:prstGeom prst="rect">
            <a:avLst/>
          </a:prstGeom>
          <a:ln w="0">
            <a:noFill/>
          </a:ln>
        </p:spPr>
      </p:pic>
      <p:pic>
        <p:nvPicPr>
          <p:cNvPr id="45" name="Image 46" descr="phone-symbol-2-256x256.png"/>
          <p:cNvPicPr/>
          <p:nvPr/>
        </p:nvPicPr>
        <p:blipFill>
          <a:blip r:embed="rId4"/>
          <a:stretch/>
        </p:blipFill>
        <p:spPr>
          <a:xfrm>
            <a:off x="3780000" y="8850960"/>
            <a:ext cx="280080" cy="280080"/>
          </a:xfrm>
          <a:prstGeom prst="rect">
            <a:avLst/>
          </a:prstGeom>
          <a:ln w="0">
            <a:noFill/>
          </a:ln>
        </p:spPr>
      </p:pic>
      <p:sp>
        <p:nvSpPr>
          <p:cNvPr id="46" name="Explosion 2 49"/>
          <p:cNvSpPr/>
          <p:nvPr/>
        </p:nvSpPr>
        <p:spPr>
          <a:xfrm>
            <a:off x="4601880" y="2702880"/>
            <a:ext cx="2418120" cy="1077120"/>
          </a:xfrm>
          <a:prstGeom prst="irregularSeal2">
            <a:avLst/>
          </a:prstGeom>
          <a:noFill/>
          <a:ln>
            <a:solidFill>
              <a:srgbClr val="009900">
                <a:alpha val="8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Horaires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14h -16H30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" name="Image 48" descr="110307_160908.jpg"/>
          <p:cNvPicPr/>
          <p:nvPr/>
        </p:nvPicPr>
        <p:blipFill>
          <a:blip r:embed="rId5"/>
          <a:stretch/>
        </p:blipFill>
        <p:spPr>
          <a:xfrm>
            <a:off x="188640" y="4140000"/>
            <a:ext cx="6328800" cy="1934640"/>
          </a:xfrm>
          <a:prstGeom prst="rect">
            <a:avLst/>
          </a:prstGeom>
          <a:ln w="0">
            <a:noFill/>
          </a:ln>
        </p:spPr>
      </p:pic>
      <p:pic>
        <p:nvPicPr>
          <p:cNvPr id="48" name="Image 50" descr="images.jpg"/>
          <p:cNvPicPr/>
          <p:nvPr/>
        </p:nvPicPr>
        <p:blipFill>
          <a:blip r:embed="rId6"/>
          <a:stretch/>
        </p:blipFill>
        <p:spPr>
          <a:xfrm>
            <a:off x="9621720" y="3132000"/>
            <a:ext cx="2087640" cy="1370520"/>
          </a:xfrm>
          <a:prstGeom prst="rect">
            <a:avLst/>
          </a:prstGeom>
          <a:ln w="0">
            <a:noFill/>
          </a:ln>
        </p:spPr>
      </p:pic>
      <p:pic>
        <p:nvPicPr>
          <p:cNvPr id="49" name="Image 51" descr="images.png"/>
          <p:cNvPicPr/>
          <p:nvPr/>
        </p:nvPicPr>
        <p:blipFill>
          <a:blip r:embed="rId7"/>
          <a:stretch/>
        </p:blipFill>
        <p:spPr>
          <a:xfrm>
            <a:off x="7461360" y="1501200"/>
            <a:ext cx="2229480" cy="1485360"/>
          </a:xfrm>
          <a:prstGeom prst="rect">
            <a:avLst/>
          </a:prstGeom>
          <a:ln w="0">
            <a:noFill/>
          </a:ln>
        </p:spPr>
      </p:pic>
      <p:pic>
        <p:nvPicPr>
          <p:cNvPr id="50" name="Image 52" descr="téléchargement (1).jpg"/>
          <p:cNvPicPr/>
          <p:nvPr/>
        </p:nvPicPr>
        <p:blipFill>
          <a:blip r:embed="rId8"/>
          <a:stretch/>
        </p:blipFill>
        <p:spPr>
          <a:xfrm>
            <a:off x="7317360" y="6732360"/>
            <a:ext cx="1773000" cy="1327320"/>
          </a:xfrm>
          <a:prstGeom prst="rect">
            <a:avLst/>
          </a:prstGeom>
          <a:ln w="0">
            <a:noFill/>
          </a:ln>
        </p:spPr>
      </p:pic>
      <p:pic>
        <p:nvPicPr>
          <p:cNvPr id="51" name="Image 55" descr="téléchargement (2).jpg"/>
          <p:cNvPicPr/>
          <p:nvPr/>
        </p:nvPicPr>
        <p:blipFill>
          <a:blip r:embed="rId9"/>
          <a:stretch/>
        </p:blipFill>
        <p:spPr>
          <a:xfrm>
            <a:off x="7533360" y="4719240"/>
            <a:ext cx="1869480" cy="1469880"/>
          </a:xfrm>
          <a:prstGeom prst="rect">
            <a:avLst/>
          </a:prstGeom>
          <a:ln w="0">
            <a:noFill/>
          </a:ln>
        </p:spPr>
      </p:pic>
      <p:pic>
        <p:nvPicPr>
          <p:cNvPr id="52" name="Image 56" descr="téléchargement.jpg"/>
          <p:cNvPicPr/>
          <p:nvPr/>
        </p:nvPicPr>
        <p:blipFill>
          <a:blip r:embed="rId10"/>
          <a:stretch/>
        </p:blipFill>
        <p:spPr>
          <a:xfrm>
            <a:off x="7461360" y="3276000"/>
            <a:ext cx="1909800" cy="1253880"/>
          </a:xfrm>
          <a:prstGeom prst="rect">
            <a:avLst/>
          </a:prstGeom>
          <a:ln w="0">
            <a:noFill/>
          </a:ln>
        </p:spPr>
      </p:pic>
      <p:sp>
        <p:nvSpPr>
          <p:cNvPr id="53" name="Organigramme : Bande perforée 75"/>
          <p:cNvSpPr/>
          <p:nvPr/>
        </p:nvSpPr>
        <p:spPr>
          <a:xfrm rot="2817600">
            <a:off x="3197160" y="3029760"/>
            <a:ext cx="1684800" cy="8845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JEUX TRADITIONNELS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Organigramme : Bande perforée 76"/>
          <p:cNvSpPr/>
          <p:nvPr/>
        </p:nvSpPr>
        <p:spPr>
          <a:xfrm rot="2817600">
            <a:off x="1797480" y="3404160"/>
            <a:ext cx="1094400" cy="34308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Marche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Organigramme : Bande perforée 77"/>
          <p:cNvSpPr/>
          <p:nvPr/>
        </p:nvSpPr>
        <p:spPr>
          <a:xfrm rot="1512000">
            <a:off x="218880" y="6040440"/>
            <a:ext cx="894240" cy="34308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Haies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Organigramme : Bande perforée 78"/>
          <p:cNvSpPr/>
          <p:nvPr/>
        </p:nvSpPr>
        <p:spPr>
          <a:xfrm rot="2817600">
            <a:off x="5334840" y="4163760"/>
            <a:ext cx="1199520" cy="34308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Longueur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Organigramme : Bande perforée 80"/>
          <p:cNvSpPr/>
          <p:nvPr/>
        </p:nvSpPr>
        <p:spPr>
          <a:xfrm rot="2817600">
            <a:off x="1252800" y="6427440"/>
            <a:ext cx="894960" cy="34308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Sprint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Organigramme : Bande perforée 81"/>
          <p:cNvSpPr/>
          <p:nvPr/>
        </p:nvSpPr>
        <p:spPr>
          <a:xfrm rot="2817600">
            <a:off x="2124000" y="6575400"/>
            <a:ext cx="1302120" cy="34308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Triple bond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Organigramme : Bande perforée 82"/>
          <p:cNvSpPr/>
          <p:nvPr/>
        </p:nvSpPr>
        <p:spPr>
          <a:xfrm rot="2817600">
            <a:off x="3165480" y="6572520"/>
            <a:ext cx="1095120" cy="34308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Relais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Organigramme : Bande perforée 83"/>
          <p:cNvSpPr/>
          <p:nvPr/>
        </p:nvSpPr>
        <p:spPr>
          <a:xfrm rot="2817600">
            <a:off x="5938200" y="6012000"/>
            <a:ext cx="940680" cy="34308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Vortex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Organigramme : Bande perforée 84"/>
          <p:cNvSpPr/>
          <p:nvPr/>
        </p:nvSpPr>
        <p:spPr>
          <a:xfrm rot="2817600">
            <a:off x="549000" y="3748320"/>
            <a:ext cx="1248840" cy="34308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Endurance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Image 36" descr=""/>
          <p:cNvPicPr/>
          <p:nvPr/>
        </p:nvPicPr>
        <p:blipFill>
          <a:blip r:embed="rId11"/>
          <a:stretch/>
        </p:blipFill>
        <p:spPr>
          <a:xfrm>
            <a:off x="116640" y="179640"/>
            <a:ext cx="933120" cy="854280"/>
          </a:xfrm>
          <a:prstGeom prst="rect">
            <a:avLst/>
          </a:prstGeom>
          <a:ln w="9525">
            <a:noFill/>
          </a:ln>
        </p:spPr>
      </p:pic>
      <p:sp>
        <p:nvSpPr>
          <p:cNvPr id="63" name="Explosion 2 32"/>
          <p:cNvSpPr/>
          <p:nvPr/>
        </p:nvSpPr>
        <p:spPr>
          <a:xfrm>
            <a:off x="3600000" y="5760000"/>
            <a:ext cx="3138120" cy="2409480"/>
          </a:xfrm>
          <a:prstGeom prst="irregularSeal2">
            <a:avLst/>
          </a:prstGeom>
          <a:noFill/>
          <a:ln>
            <a:solidFill>
              <a:srgbClr val="009900">
                <a:alpha val="8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300" spc="-1" strike="noStrike">
                <a:solidFill>
                  <a:srgbClr val="000000"/>
                </a:solidFill>
                <a:latin typeface="Calibri"/>
                <a:ea typeface="DejaVu Sans"/>
              </a:rPr>
              <a:t>Prix :50€ la semaine TARIF LICENCIE, 60€ TARIF NON LICENCIE (Inscription possible à l’après-midi)</a:t>
            </a:r>
            <a:endParaRPr b="0" lang="fr-FR" sz="1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4" name="Picture 2" descr="C:\Users\david\Desktop\David\Athlé\ESL BRON\SITE INTERNET\ASUL-Athletisme-BRON.png"/>
          <p:cNvPicPr/>
          <p:nvPr/>
        </p:nvPicPr>
        <p:blipFill>
          <a:blip r:embed="rId12"/>
          <a:stretch/>
        </p:blipFill>
        <p:spPr>
          <a:xfrm>
            <a:off x="5911200" y="60840"/>
            <a:ext cx="782640" cy="907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LibreOffice/7.4.4.2$Windows_X86_64 LibreOffice_project/85569322deea74ec9134968a29af2df5663baa21</Application>
  <AppVersion>15.0000</AppVersion>
  <Words>59</Words>
  <Paragraphs>18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2017-01-10T10:38:00Z</dcterms:created>
  <dc:creator>Evelyne</dc:creator>
  <dc:description/>
  <dc:language>fr-FR</dc:language>
  <cp:lastModifiedBy/>
  <dcterms:modified xsi:type="dcterms:W3CDTF">2025-05-05T03:29:44Z</dcterms:modified>
  <cp:revision>76</cp:revision>
  <dc:subject/>
  <dc:title>Diapositive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1033-10.2.0.5838</vt:lpwstr>
  </property>
  <property fmtid="{D5CDD505-2E9C-101B-9397-08002B2CF9AE}" pid="3" name="PresentationFormat">
    <vt:lpwstr>Affichage à l'écran (4:3)</vt:lpwstr>
  </property>
  <property fmtid="{D5CDD505-2E9C-101B-9397-08002B2CF9AE}" pid="4" name="Slides">
    <vt:i4>1</vt:i4>
  </property>
</Properties>
</file>