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3.png" ContentType="image/png"/>
  <Override PartName="/ppt/media/image2.jpeg" ContentType="image/jpeg"/>
  <Override PartName="/ppt/media/image8.png" ContentType="image/png"/>
  <Override PartName="/ppt/media/image4.jpeg" ContentType="image/jpeg"/>
  <Override PartName="/ppt/media/image5.jpeg" ContentType="image/jpeg"/>
  <Override PartName="/ppt/media/image7.png" ContentType="image/pn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250091-5D29-4EE8-9920-8C9BAB05B19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BB1258-12AF-42D4-A8AB-82F77B07990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307446-C15C-4248-BB40-269068B140A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0018BD-3F84-44E5-A4ED-3E72FE38F9B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90E61B-753A-442A-9337-0D1DC0619E6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29B6D2B-49BE-4225-9655-A29D9ADAF7F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31C0AF-A32D-43A1-ACFB-9B949D914A1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9BBB33-2C0F-4F4C-ACA6-218EE7A82C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386557-E5FE-428F-A4F2-37EEAF114D8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290473-88F3-4988-99C7-FAB45C5758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9659519-B12F-4A3B-9BDF-1E018CD2F9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94FAFA1-F027-4F67-80C5-BDB62CC459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343240" y="8475120"/>
            <a:ext cx="2168640" cy="48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915080" y="8475120"/>
            <a:ext cx="1596960" cy="48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8244C3C-D862-4C4F-B67D-DCC8FE657090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343080" y="8475120"/>
            <a:ext cx="1596960" cy="48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8"/>
          <p:cNvSpPr/>
          <p:nvPr/>
        </p:nvSpPr>
        <p:spPr>
          <a:xfrm>
            <a:off x="1668240" y="954360"/>
            <a:ext cx="3786840" cy="48564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fr-FR" sz="2600" spc="-1" strike="noStrike">
                <a:solidFill>
                  <a:srgbClr val="adbcd8"/>
                </a:solidFill>
                <a:latin typeface="Calibri"/>
                <a:ea typeface="DejaVu Sans"/>
              </a:rPr>
              <a:t> </a:t>
            </a:r>
            <a:r>
              <a:rPr b="1" lang="fr-FR" sz="2600" spc="-1" strike="noStrike">
                <a:solidFill>
                  <a:srgbClr val="adbcd8"/>
                </a:solidFill>
                <a:latin typeface="Calibri"/>
                <a:ea typeface="DejaVu Sans"/>
              </a:rPr>
              <a:t>BENJAMINS ET MINIMES  </a:t>
            </a:r>
            <a:endParaRPr b="0" lang="fr-FR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Rectangle 37"/>
          <p:cNvSpPr/>
          <p:nvPr/>
        </p:nvSpPr>
        <p:spPr>
          <a:xfrm>
            <a:off x="0" y="96120"/>
            <a:ext cx="6658200" cy="167436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5000" spc="-1" strike="noStrike">
                <a:solidFill>
                  <a:srgbClr val="adbcd8"/>
                </a:solidFill>
                <a:latin typeface="Calibri"/>
                <a:ea typeface="DejaVu Sans"/>
              </a:rPr>
              <a:t>Stage Athlétisme</a:t>
            </a:r>
            <a:endParaRPr b="0" lang="fr-FR" sz="5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Rectangle 38"/>
          <p:cNvSpPr/>
          <p:nvPr/>
        </p:nvSpPr>
        <p:spPr>
          <a:xfrm>
            <a:off x="1351800" y="1770480"/>
            <a:ext cx="4222800" cy="106452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/>
              </a:contourClr>
            </a:sp3d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33cc33"/>
                </a:solidFill>
                <a:latin typeface="Calibri"/>
                <a:ea typeface="DejaVu Sans"/>
              </a:rPr>
              <a:t>Du 7 au 11 JUILLET 2025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33cc33"/>
                </a:solidFill>
                <a:latin typeface="Calibri"/>
                <a:ea typeface="DejaVu Sans"/>
              </a:rPr>
              <a:t>Du 25 au 29 AOUT 2025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39"/>
          <p:cNvSpPr/>
          <p:nvPr/>
        </p:nvSpPr>
        <p:spPr>
          <a:xfrm>
            <a:off x="360" y="8171640"/>
            <a:ext cx="6854760" cy="118692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Inscriptions sur COMITI :  https://asulbronathletisme.comiti-sport.fr/ (Inscription possible jusqu’à la veille du jour du stage)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David Lemoine : 07-69-43-97 ou asulbron@gmail.com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Rectangle 40"/>
          <p:cNvSpPr/>
          <p:nvPr/>
        </p:nvSpPr>
        <p:spPr>
          <a:xfrm>
            <a:off x="2240280" y="1375920"/>
            <a:ext cx="2439720" cy="394560"/>
          </a:xfrm>
          <a:prstGeom prst="rect">
            <a:avLst/>
          </a:prstGeom>
          <a:noFill/>
          <a:ln w="0">
            <a:noFill/>
          </a:ln>
          <a:effectLst>
            <a:outerShdw algn="tl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  <a:scene3d>
              <a:camera prst="orthographicFront"/>
              <a:lightRig dir="tl" rig="flat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/>
              </a:contourClr>
            </a:sp3d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cf2e2b"/>
                </a:solidFill>
                <a:latin typeface="Calibri"/>
                <a:ea typeface="DejaVu Sans"/>
              </a:rPr>
              <a:t>Stade Pierre Duboeuf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Explosion 2 49"/>
          <p:cNvSpPr/>
          <p:nvPr/>
        </p:nvSpPr>
        <p:spPr>
          <a:xfrm>
            <a:off x="4437000" y="2520000"/>
            <a:ext cx="2494440" cy="1216440"/>
          </a:xfrm>
          <a:prstGeom prst="irregularSeal2">
            <a:avLst/>
          </a:prstGeom>
          <a:noFill/>
          <a:ln>
            <a:solidFill>
              <a:srgbClr val="009900">
                <a:alpha val="8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Horaires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14h - 16h30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Image 48" descr="110307_160908.jpg"/>
          <p:cNvPicPr/>
          <p:nvPr/>
        </p:nvPicPr>
        <p:blipFill>
          <a:blip r:embed="rId1"/>
          <a:stretch/>
        </p:blipFill>
        <p:spPr>
          <a:xfrm>
            <a:off x="0" y="4212000"/>
            <a:ext cx="6328440" cy="1725120"/>
          </a:xfrm>
          <a:prstGeom prst="rect">
            <a:avLst/>
          </a:prstGeom>
          <a:ln w="0">
            <a:noFill/>
          </a:ln>
        </p:spPr>
      </p:pic>
      <p:pic>
        <p:nvPicPr>
          <p:cNvPr id="46" name="Image 50" descr="images.jpg"/>
          <p:cNvPicPr/>
          <p:nvPr/>
        </p:nvPicPr>
        <p:blipFill>
          <a:blip r:embed="rId2"/>
          <a:stretch/>
        </p:blipFill>
        <p:spPr>
          <a:xfrm>
            <a:off x="9621720" y="3132000"/>
            <a:ext cx="2087280" cy="1370160"/>
          </a:xfrm>
          <a:prstGeom prst="rect">
            <a:avLst/>
          </a:prstGeom>
          <a:ln w="0">
            <a:noFill/>
          </a:ln>
        </p:spPr>
      </p:pic>
      <p:pic>
        <p:nvPicPr>
          <p:cNvPr id="47" name="Image 51" descr="images.png"/>
          <p:cNvPicPr/>
          <p:nvPr/>
        </p:nvPicPr>
        <p:blipFill>
          <a:blip r:embed="rId3"/>
          <a:stretch/>
        </p:blipFill>
        <p:spPr>
          <a:xfrm>
            <a:off x="7461360" y="1501200"/>
            <a:ext cx="2229120" cy="1485000"/>
          </a:xfrm>
          <a:prstGeom prst="rect">
            <a:avLst/>
          </a:prstGeom>
          <a:ln w="0">
            <a:noFill/>
          </a:ln>
        </p:spPr>
      </p:pic>
      <p:pic>
        <p:nvPicPr>
          <p:cNvPr id="48" name="Image 52" descr="téléchargement (1).jpg"/>
          <p:cNvPicPr/>
          <p:nvPr/>
        </p:nvPicPr>
        <p:blipFill>
          <a:blip r:embed="rId4"/>
          <a:stretch/>
        </p:blipFill>
        <p:spPr>
          <a:xfrm>
            <a:off x="7317360" y="6732360"/>
            <a:ext cx="1772640" cy="1326960"/>
          </a:xfrm>
          <a:prstGeom prst="rect">
            <a:avLst/>
          </a:prstGeom>
          <a:ln w="0">
            <a:noFill/>
          </a:ln>
        </p:spPr>
      </p:pic>
      <p:pic>
        <p:nvPicPr>
          <p:cNvPr id="49" name="Image 55" descr="téléchargement (2).jpg"/>
          <p:cNvPicPr/>
          <p:nvPr/>
        </p:nvPicPr>
        <p:blipFill>
          <a:blip r:embed="rId5"/>
          <a:stretch/>
        </p:blipFill>
        <p:spPr>
          <a:xfrm>
            <a:off x="7533360" y="4719240"/>
            <a:ext cx="1869120" cy="1469520"/>
          </a:xfrm>
          <a:prstGeom prst="rect">
            <a:avLst/>
          </a:prstGeom>
          <a:ln w="0">
            <a:noFill/>
          </a:ln>
        </p:spPr>
      </p:pic>
      <p:pic>
        <p:nvPicPr>
          <p:cNvPr id="50" name="Image 56" descr="téléchargement.jpg"/>
          <p:cNvPicPr/>
          <p:nvPr/>
        </p:nvPicPr>
        <p:blipFill>
          <a:blip r:embed="rId6"/>
          <a:stretch/>
        </p:blipFill>
        <p:spPr>
          <a:xfrm>
            <a:off x="7461360" y="3276000"/>
            <a:ext cx="1909440" cy="1253520"/>
          </a:xfrm>
          <a:prstGeom prst="rect">
            <a:avLst/>
          </a:prstGeom>
          <a:ln w="0">
            <a:noFill/>
          </a:ln>
        </p:spPr>
      </p:pic>
      <p:sp>
        <p:nvSpPr>
          <p:cNvPr id="51" name="Organigramme : Bande perforée 75"/>
          <p:cNvSpPr/>
          <p:nvPr/>
        </p:nvSpPr>
        <p:spPr>
          <a:xfrm rot="2817600">
            <a:off x="4124880" y="3494160"/>
            <a:ext cx="94644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Poids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Organigramme : Bande perforée 76"/>
          <p:cNvSpPr/>
          <p:nvPr/>
        </p:nvSpPr>
        <p:spPr>
          <a:xfrm rot="2817600">
            <a:off x="2661480" y="3331800"/>
            <a:ext cx="109404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Marche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Organigramme : Bande perforée 77"/>
          <p:cNvSpPr/>
          <p:nvPr/>
        </p:nvSpPr>
        <p:spPr>
          <a:xfrm rot="1512000">
            <a:off x="505080" y="5841720"/>
            <a:ext cx="89388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Haies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Organigramme : Bande perforée 78"/>
          <p:cNvSpPr/>
          <p:nvPr/>
        </p:nvSpPr>
        <p:spPr>
          <a:xfrm rot="2817600">
            <a:off x="5308920" y="3945960"/>
            <a:ext cx="119916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Longueur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Organigramme : Bande perforée 79"/>
          <p:cNvSpPr/>
          <p:nvPr/>
        </p:nvSpPr>
        <p:spPr>
          <a:xfrm rot="2817600">
            <a:off x="1500840" y="3063240"/>
            <a:ext cx="114660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Perche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Organigramme : Bande perforée 80"/>
          <p:cNvSpPr/>
          <p:nvPr/>
        </p:nvSpPr>
        <p:spPr>
          <a:xfrm rot="2817600">
            <a:off x="2449080" y="6145920"/>
            <a:ext cx="89460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Sprint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Organigramme : Bande perforée 81"/>
          <p:cNvSpPr/>
          <p:nvPr/>
        </p:nvSpPr>
        <p:spPr>
          <a:xfrm rot="2817600">
            <a:off x="5292360" y="6215040"/>
            <a:ext cx="130176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Triple saut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Organigramme : Bande perforée 82"/>
          <p:cNvSpPr/>
          <p:nvPr/>
        </p:nvSpPr>
        <p:spPr>
          <a:xfrm rot="2817600">
            <a:off x="3027240" y="6263640"/>
            <a:ext cx="109476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Hauteur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Organigramme : Bande perforée 83"/>
          <p:cNvSpPr/>
          <p:nvPr/>
        </p:nvSpPr>
        <p:spPr>
          <a:xfrm rot="2817600">
            <a:off x="5938200" y="5939640"/>
            <a:ext cx="94032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Javelot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Organigramme : Bande perforée 84"/>
          <p:cNvSpPr/>
          <p:nvPr/>
        </p:nvSpPr>
        <p:spPr>
          <a:xfrm rot="2817600">
            <a:off x="549000" y="3748320"/>
            <a:ext cx="1248480" cy="34272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Endurance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Organigramme : Bande perforée 85"/>
          <p:cNvSpPr/>
          <p:nvPr/>
        </p:nvSpPr>
        <p:spPr>
          <a:xfrm rot="2817600">
            <a:off x="1473480" y="6254640"/>
            <a:ext cx="1433880" cy="728280"/>
          </a:xfrm>
          <a:prstGeom prst="flowChartPunchedTape">
            <a:avLst/>
          </a:prstGeom>
          <a:noFill/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1700" spc="-1" strike="noStrike">
                <a:solidFill>
                  <a:srgbClr val="000000"/>
                </a:solidFill>
                <a:latin typeface="Calibri"/>
                <a:ea typeface="DejaVu Sans"/>
              </a:rPr>
              <a:t>Renforcement musculaire</a:t>
            </a:r>
            <a:endParaRPr b="0" lang="fr-FR" sz="17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Image 36" descr=""/>
          <p:cNvPicPr/>
          <p:nvPr/>
        </p:nvPicPr>
        <p:blipFill>
          <a:blip r:embed="rId7"/>
          <a:stretch/>
        </p:blipFill>
        <p:spPr>
          <a:xfrm>
            <a:off x="116640" y="179640"/>
            <a:ext cx="932760" cy="853920"/>
          </a:xfrm>
          <a:prstGeom prst="rect">
            <a:avLst/>
          </a:prstGeom>
          <a:ln w="9525">
            <a:noFill/>
          </a:ln>
        </p:spPr>
      </p:pic>
      <p:sp>
        <p:nvSpPr>
          <p:cNvPr id="63" name="Explosion 2 32"/>
          <p:cNvSpPr/>
          <p:nvPr/>
        </p:nvSpPr>
        <p:spPr>
          <a:xfrm>
            <a:off x="3222000" y="5940000"/>
            <a:ext cx="3436920" cy="2720160"/>
          </a:xfrm>
          <a:prstGeom prst="irregularSeal2">
            <a:avLst/>
          </a:prstGeom>
          <a:noFill/>
          <a:ln>
            <a:solidFill>
              <a:srgbClr val="009900">
                <a:alpha val="8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1500" spc="-1" strike="noStrike">
                <a:solidFill>
                  <a:srgbClr val="000000"/>
                </a:solidFill>
                <a:latin typeface="Calibri"/>
                <a:ea typeface="DejaVu Sans"/>
              </a:rPr>
              <a:t>Prix : 50€ la semaineTARIF LICENCIE /60€ TARIF NON LICENCIE) (</a:t>
            </a:r>
            <a:r>
              <a:rPr b="0" lang="fr-FR" sz="1300" spc="-1" strike="noStrike">
                <a:solidFill>
                  <a:srgbClr val="000000"/>
                </a:solidFill>
                <a:latin typeface="Calibri"/>
                <a:ea typeface="DejaVu Sans"/>
              </a:rPr>
              <a:t>Inscription possible à l’après-midi , </a:t>
            </a:r>
            <a:endParaRPr b="0" lang="fr-FR" sz="13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FR" sz="15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Picture 2" descr="C:\Users\david\Desktop\David\Athlé\ESL BRON\SITE INTERNET\ASUL-Athletisme-BRON.png"/>
          <p:cNvPicPr/>
          <p:nvPr/>
        </p:nvPicPr>
        <p:blipFill>
          <a:blip r:embed="rId8"/>
          <a:stretch/>
        </p:blipFill>
        <p:spPr>
          <a:xfrm>
            <a:off x="5889960" y="96120"/>
            <a:ext cx="880200" cy="1020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Application>LibreOffice/7.4.4.2$Windows_X86_64 LibreOffice_project/85569322deea74ec9134968a29af2df5663baa21</Application>
  <AppVersion>15.0000</AppVersion>
  <Words>75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2017-01-10T10:38:00Z</dcterms:created>
  <dc:creator>Evelyne</dc:creator>
  <dc:description/>
  <dc:language>fr-FR</dc:language>
  <cp:lastModifiedBy/>
  <cp:lastPrinted>2019-03-29T08:14:44Z</cp:lastPrinted>
  <dcterms:modified xsi:type="dcterms:W3CDTF">2025-05-05T03:28:40Z</dcterms:modified>
  <cp:revision>77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  <property fmtid="{D5CDD505-2E9C-101B-9397-08002B2CF9AE}" pid="3" name="PresentationFormat">
    <vt:lpwstr>Affichage à l'écran (4:3)</vt:lpwstr>
  </property>
  <property fmtid="{D5CDD505-2E9C-101B-9397-08002B2CF9AE}" pid="4" name="Slides">
    <vt:i4>1</vt:i4>
  </property>
</Properties>
</file>